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256" r:id="rId3"/>
    <p:sldId id="258" r:id="rId4"/>
    <p:sldId id="264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1320" y="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DC5EF-DA7E-4A9E-83A4-E7D791BC6C55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37475E-9C0F-4302-8B54-92A7BEF3F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4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B3D11-9AEE-C175-911D-61F568DA81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A5D16A-9875-0AB6-206F-F98BCB4185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F9175-683F-BA83-3858-9162CD386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5A937-9D19-4C84-B495-D7524F1685E8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7F145-3B6A-437A-FD63-CE85F92CA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9D25F-7D0B-A036-5922-4A815D5F7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54E7E-00DA-47BF-AA4D-08242E13C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97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6B9FC-C6D3-3E4E-4A96-AD3CEA836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FDCC09-B597-8DAD-44F0-57BE85F24E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38355-CDF7-C91F-618D-6E649D9B6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5A937-9D19-4C84-B495-D7524F1685E8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DFDEE-F910-6845-F343-09332AB97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F00C2-395F-856D-83CD-9402A1557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54E7E-00DA-47BF-AA4D-08242E13C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9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2C1CA1-C752-703F-1AD4-543D207754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1F626C-DB5D-F4B2-0ACE-5592F07F1A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8B193-4ED8-F954-F812-4BB945DCB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5A937-9D19-4C84-B495-D7524F1685E8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FC3A2-AB0E-8B32-52BC-C277B344F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7DF07-039B-F605-7843-A2EEB6A37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54E7E-00DA-47BF-AA4D-08242E13C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857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0DFB2-8688-6EC9-0D5C-939B359C5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57E86-E179-64B9-7E03-2F083F2E2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502F0-52EF-9828-8CE7-57CBFA7E5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5A937-9D19-4C84-B495-D7524F1685E8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E6517-43A2-AEDA-C933-77B781577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B19F89-9FE9-B2FA-9B7C-86D354303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54E7E-00DA-47BF-AA4D-08242E13C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50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09A19-D822-0331-A8D6-0F76F5E64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4295BB-3DE7-811A-8038-C95998697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305EA-007A-F6C4-54A3-75C959A02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5A937-9D19-4C84-B495-D7524F1685E8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136D51-D67E-44D5-1B11-F0F1110A9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BE46E-D1B4-A550-AF26-45747095D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54E7E-00DA-47BF-AA4D-08242E13C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79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E4564-0D11-644C-6832-5AFA005D4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9908C-49B0-8C3B-ABCE-C19BD321EF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D7F39-3036-5CFD-4F71-7B7152FD68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D5B733-6BF8-363A-0BC4-E686927D0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5A937-9D19-4C84-B495-D7524F1685E8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1FA655-EC71-DFAB-F3C0-3AB893E27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208DBE-800A-83C7-4635-17AEB15AE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54E7E-00DA-47BF-AA4D-08242E13C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83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53E82-783A-FC25-4B61-19183495E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935C2-71ED-217A-FF53-37CE1EAD1A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211CB8-F058-4223-DF77-1EF2D90007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C29F4F-1F4B-B679-82E2-1E6CFA8E06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F1090A-C5C6-9A8E-F757-B12D886066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19B9AC-A8C2-2FF9-3ED7-D6AA15ECE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5A937-9D19-4C84-B495-D7524F1685E8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8267BE-2EEF-F38E-E901-07CB6D385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C52987-2C9A-D940-C80D-9C4636961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54E7E-00DA-47BF-AA4D-08242E13C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160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7633C-8714-ED73-05DC-49DFBAB01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C3C067-DD5A-C198-B483-07412ED22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5A937-9D19-4C84-B495-D7524F1685E8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A44B61-CF88-D47B-7DA2-41FA2A234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30D9F7-022C-5AC0-B201-D333198D0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54E7E-00DA-47BF-AA4D-08242E13C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313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2FE902-13AB-F205-06D4-0A7E323D1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5A937-9D19-4C84-B495-D7524F1685E8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326A76-1CCE-A915-0E0E-7D67A4225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3F3F83-DE34-0D6D-F70A-0742F50E2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54E7E-00DA-47BF-AA4D-08242E13C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533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0FB1A-D4F1-F80E-8C8A-B7FB0A2DE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16540-E043-8C86-EC86-B1EBB7206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2E7D49-6914-AD4F-9322-0EC17ECC78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6B0328-581B-AB13-5D79-92BF06496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5A937-9D19-4C84-B495-D7524F1685E8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DA4014-CE01-C8DB-E984-32EAC8A3B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FA3471-6B96-F5F7-465A-C5C443B2B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54E7E-00DA-47BF-AA4D-08242E13C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57FC4-4D2C-D937-DC9E-0BA9ED972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075E4C-F1CE-A4B7-9C6A-AE5D587F4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FE72E2-8439-3D6E-F1EC-E20F76DF6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210455-618E-32D2-E4F4-C84C9B7F4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5A937-9D19-4C84-B495-D7524F1685E8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A734F7-C09C-69A3-D97C-D229062E3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1F4F81-7AF3-A3D9-6471-057E4D439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54E7E-00DA-47BF-AA4D-08242E13C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975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A94507-CEA5-41E8-9FBB-EC5C3976D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4E9FF-5CEE-0053-76D1-709018D240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55C17-BEA1-487F-459B-F481CB1EAF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15A937-9D19-4C84-B495-D7524F1685E8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6FBBA-A896-FB7E-E890-1429FD9B54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E711C-8342-0A9B-2D67-26E6CB2A20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54E7E-00DA-47BF-AA4D-08242E13C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896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AE862763-841C-485F-F51A-34B7A4F75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542" y="658675"/>
            <a:ext cx="3044799" cy="214096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B48BF38-03D2-90A4-3467-61418D1DC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272" y="4165968"/>
            <a:ext cx="2937339" cy="18089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A2E860-A24F-D447-2836-A6B5B6A78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359" y="801251"/>
            <a:ext cx="2824969" cy="19305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983A02-588D-8463-5882-12F874DB1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5905" y="4071596"/>
            <a:ext cx="2869423" cy="18852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EEC96B-A900-8309-F9B4-33647D8FB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5882" y="347498"/>
            <a:ext cx="1825060" cy="810885"/>
          </a:xfrm>
          <a:solidFill>
            <a:srgbClr val="002060"/>
          </a:solidFill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Primer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2E9FD6-8A57-B5ED-1449-539474753204}"/>
              </a:ext>
            </a:extLst>
          </p:cNvPr>
          <p:cNvSpPr/>
          <p:nvPr/>
        </p:nvSpPr>
        <p:spPr>
          <a:xfrm>
            <a:off x="1135881" y="347498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BADD875-CB07-6285-E83E-132A808E32ED}"/>
              </a:ext>
            </a:extLst>
          </p:cNvPr>
          <p:cNvSpPr txBox="1">
            <a:spLocks/>
          </p:cNvSpPr>
          <p:nvPr/>
        </p:nvSpPr>
        <p:spPr>
          <a:xfrm>
            <a:off x="6786243" y="347498"/>
            <a:ext cx="1825060" cy="810885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Primer</a:t>
            </a:r>
            <a:endParaRPr lang="en-US" sz="4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03182-1987-4E63-0316-3615D5BF70E1}"/>
              </a:ext>
            </a:extLst>
          </p:cNvPr>
          <p:cNvSpPr/>
          <p:nvPr/>
        </p:nvSpPr>
        <p:spPr>
          <a:xfrm>
            <a:off x="6786242" y="347498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B3C990F-3D4C-3ABC-F984-A0B3873A53C2}"/>
              </a:ext>
            </a:extLst>
          </p:cNvPr>
          <p:cNvSpPr txBox="1">
            <a:spLocks/>
          </p:cNvSpPr>
          <p:nvPr/>
        </p:nvSpPr>
        <p:spPr>
          <a:xfrm>
            <a:off x="6786243" y="3595195"/>
            <a:ext cx="1825060" cy="810885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Primer</a:t>
            </a:r>
            <a:endParaRPr lang="en-US" sz="4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777C6E-ECC4-B509-01AE-DBD742A0BDBE}"/>
              </a:ext>
            </a:extLst>
          </p:cNvPr>
          <p:cNvSpPr/>
          <p:nvPr/>
        </p:nvSpPr>
        <p:spPr>
          <a:xfrm>
            <a:off x="6786242" y="3595195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0F4620-AED7-FA19-4BC2-9AACD13CDE5D}"/>
              </a:ext>
            </a:extLst>
          </p:cNvPr>
          <p:cNvSpPr txBox="1">
            <a:spLocks/>
          </p:cNvSpPr>
          <p:nvPr/>
        </p:nvSpPr>
        <p:spPr>
          <a:xfrm>
            <a:off x="1135882" y="3595195"/>
            <a:ext cx="1825060" cy="810885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Primer</a:t>
            </a:r>
            <a:endParaRPr lang="en-US" sz="4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F33503-196C-BEC3-F87B-C3C78647E851}"/>
              </a:ext>
            </a:extLst>
          </p:cNvPr>
          <p:cNvSpPr/>
          <p:nvPr/>
        </p:nvSpPr>
        <p:spPr>
          <a:xfrm>
            <a:off x="1135881" y="3595195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930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6D7493D8-5A04-DD87-D269-601A9154AB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60"/>
          <a:stretch/>
        </p:blipFill>
        <p:spPr>
          <a:xfrm>
            <a:off x="1657007" y="967741"/>
            <a:ext cx="2777824" cy="186074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5E0543F-D2B6-BA64-FD6D-C79A186F1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763" y="1060499"/>
            <a:ext cx="2999080" cy="1426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EEC96B-A900-8309-F9B4-33647D8FB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5882" y="347498"/>
            <a:ext cx="1825060" cy="810885"/>
          </a:xfrm>
          <a:solidFill>
            <a:srgbClr val="002060"/>
          </a:solidFill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Primer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2E9FD6-8A57-B5ED-1449-539474753204}"/>
              </a:ext>
            </a:extLst>
          </p:cNvPr>
          <p:cNvSpPr/>
          <p:nvPr/>
        </p:nvSpPr>
        <p:spPr>
          <a:xfrm>
            <a:off x="1135881" y="347498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BADD875-CB07-6285-E83E-132A808E32ED}"/>
              </a:ext>
            </a:extLst>
          </p:cNvPr>
          <p:cNvSpPr txBox="1">
            <a:spLocks/>
          </p:cNvSpPr>
          <p:nvPr/>
        </p:nvSpPr>
        <p:spPr>
          <a:xfrm>
            <a:off x="6786243" y="347498"/>
            <a:ext cx="1825060" cy="810885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Primer</a:t>
            </a:r>
            <a:endParaRPr lang="en-US" sz="4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03182-1987-4E63-0316-3615D5BF70E1}"/>
              </a:ext>
            </a:extLst>
          </p:cNvPr>
          <p:cNvSpPr/>
          <p:nvPr/>
        </p:nvSpPr>
        <p:spPr>
          <a:xfrm>
            <a:off x="6786242" y="347498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B3C990F-3D4C-3ABC-F984-A0B3873A53C2}"/>
              </a:ext>
            </a:extLst>
          </p:cNvPr>
          <p:cNvSpPr txBox="1">
            <a:spLocks/>
          </p:cNvSpPr>
          <p:nvPr/>
        </p:nvSpPr>
        <p:spPr>
          <a:xfrm>
            <a:off x="6786243" y="3595195"/>
            <a:ext cx="1825060" cy="810885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Primer</a:t>
            </a:r>
            <a:endParaRPr lang="en-US" sz="4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777C6E-ECC4-B509-01AE-DBD742A0BDBE}"/>
              </a:ext>
            </a:extLst>
          </p:cNvPr>
          <p:cNvSpPr/>
          <p:nvPr/>
        </p:nvSpPr>
        <p:spPr>
          <a:xfrm>
            <a:off x="6786242" y="3595195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0F4620-AED7-FA19-4BC2-9AACD13CDE5D}"/>
              </a:ext>
            </a:extLst>
          </p:cNvPr>
          <p:cNvSpPr txBox="1">
            <a:spLocks/>
          </p:cNvSpPr>
          <p:nvPr/>
        </p:nvSpPr>
        <p:spPr>
          <a:xfrm>
            <a:off x="1135882" y="3595195"/>
            <a:ext cx="1825060" cy="810885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Primer</a:t>
            </a:r>
            <a:endParaRPr lang="en-US" sz="4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F33503-196C-BEC3-F87B-C3C78647E851}"/>
              </a:ext>
            </a:extLst>
          </p:cNvPr>
          <p:cNvSpPr/>
          <p:nvPr/>
        </p:nvSpPr>
        <p:spPr>
          <a:xfrm>
            <a:off x="1135881" y="3595195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343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EC96B-A900-8309-F9B4-33647D8FB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5882" y="347498"/>
            <a:ext cx="1825060" cy="810885"/>
          </a:xfrm>
          <a:solidFill>
            <a:srgbClr val="002060"/>
          </a:solidFill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Primer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2E9FD6-8A57-B5ED-1449-539474753204}"/>
              </a:ext>
            </a:extLst>
          </p:cNvPr>
          <p:cNvSpPr/>
          <p:nvPr/>
        </p:nvSpPr>
        <p:spPr>
          <a:xfrm>
            <a:off x="1135881" y="347498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BADD875-CB07-6285-E83E-132A808E32ED}"/>
              </a:ext>
            </a:extLst>
          </p:cNvPr>
          <p:cNvSpPr txBox="1">
            <a:spLocks/>
          </p:cNvSpPr>
          <p:nvPr/>
        </p:nvSpPr>
        <p:spPr>
          <a:xfrm>
            <a:off x="6786243" y="347498"/>
            <a:ext cx="1825060" cy="810885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Primer</a:t>
            </a:r>
            <a:endParaRPr lang="en-US" sz="4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03182-1987-4E63-0316-3615D5BF70E1}"/>
              </a:ext>
            </a:extLst>
          </p:cNvPr>
          <p:cNvSpPr/>
          <p:nvPr/>
        </p:nvSpPr>
        <p:spPr>
          <a:xfrm>
            <a:off x="6786242" y="347498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B3C990F-3D4C-3ABC-F984-A0B3873A53C2}"/>
              </a:ext>
            </a:extLst>
          </p:cNvPr>
          <p:cNvSpPr txBox="1">
            <a:spLocks/>
          </p:cNvSpPr>
          <p:nvPr/>
        </p:nvSpPr>
        <p:spPr>
          <a:xfrm>
            <a:off x="6786243" y="3595195"/>
            <a:ext cx="1825060" cy="810885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Primer</a:t>
            </a:r>
            <a:endParaRPr lang="en-US" sz="4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777C6E-ECC4-B509-01AE-DBD742A0BDBE}"/>
              </a:ext>
            </a:extLst>
          </p:cNvPr>
          <p:cNvSpPr/>
          <p:nvPr/>
        </p:nvSpPr>
        <p:spPr>
          <a:xfrm>
            <a:off x="6786242" y="3595195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0F4620-AED7-FA19-4BC2-9AACD13CDE5D}"/>
              </a:ext>
            </a:extLst>
          </p:cNvPr>
          <p:cNvSpPr txBox="1">
            <a:spLocks/>
          </p:cNvSpPr>
          <p:nvPr/>
        </p:nvSpPr>
        <p:spPr>
          <a:xfrm>
            <a:off x="1135882" y="3595195"/>
            <a:ext cx="1825060" cy="810885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Primer</a:t>
            </a:r>
            <a:endParaRPr lang="en-US" sz="4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F33503-196C-BEC3-F87B-C3C78647E851}"/>
              </a:ext>
            </a:extLst>
          </p:cNvPr>
          <p:cNvSpPr/>
          <p:nvPr/>
        </p:nvSpPr>
        <p:spPr>
          <a:xfrm>
            <a:off x="1135881" y="3595195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655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F36FB64-379A-8C16-B543-1F2437D4B8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67"/>
          <a:stretch/>
        </p:blipFill>
        <p:spPr>
          <a:xfrm>
            <a:off x="7978286" y="3839242"/>
            <a:ext cx="1889614" cy="22828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4BA548-61A6-B9D5-79A2-E568761A8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350" y="4061181"/>
            <a:ext cx="1756588" cy="20609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5D3871-B5E7-CC42-4FF3-359E0171B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3719" y="929639"/>
            <a:ext cx="1894181" cy="20979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0DF004-3E46-BE12-CF63-0898ADF13F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232" y="929639"/>
            <a:ext cx="1852824" cy="20049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EEC96B-A900-8309-F9B4-33647D8FB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5882" y="347498"/>
            <a:ext cx="3748750" cy="582141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sz="3400" dirty="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2E9FD6-8A57-B5ED-1449-539474753204}"/>
              </a:ext>
            </a:extLst>
          </p:cNvPr>
          <p:cNvSpPr/>
          <p:nvPr/>
        </p:nvSpPr>
        <p:spPr>
          <a:xfrm>
            <a:off x="1135881" y="347498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1A3AEC3-6885-B3B8-BD2E-5AC62821BE7B}"/>
              </a:ext>
            </a:extLst>
          </p:cNvPr>
          <p:cNvSpPr txBox="1">
            <a:spLocks/>
          </p:cNvSpPr>
          <p:nvPr/>
        </p:nvSpPr>
        <p:spPr>
          <a:xfrm>
            <a:off x="6896602" y="347498"/>
            <a:ext cx="3748750" cy="5821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  <a:endParaRPr lang="en-US" sz="3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117901-4FD6-E472-A4B8-CFC332706273}"/>
              </a:ext>
            </a:extLst>
          </p:cNvPr>
          <p:cNvSpPr/>
          <p:nvPr/>
        </p:nvSpPr>
        <p:spPr>
          <a:xfrm>
            <a:off x="6896601" y="347498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3687183-83D2-ADD1-0A02-F79F2D714F8B}"/>
              </a:ext>
            </a:extLst>
          </p:cNvPr>
          <p:cNvSpPr txBox="1">
            <a:spLocks/>
          </p:cNvSpPr>
          <p:nvPr/>
        </p:nvSpPr>
        <p:spPr>
          <a:xfrm>
            <a:off x="6896602" y="3479040"/>
            <a:ext cx="3748750" cy="5821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  <a:endParaRPr lang="en-US" sz="3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A381E8-73C2-4AB7-E4A9-91D4E2B07D16}"/>
              </a:ext>
            </a:extLst>
          </p:cNvPr>
          <p:cNvSpPr/>
          <p:nvPr/>
        </p:nvSpPr>
        <p:spPr>
          <a:xfrm>
            <a:off x="6896601" y="3479040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720C42C-6BC4-A8E8-A5C3-CDD7BD1C71CC}"/>
              </a:ext>
            </a:extLst>
          </p:cNvPr>
          <p:cNvSpPr txBox="1">
            <a:spLocks/>
          </p:cNvSpPr>
          <p:nvPr/>
        </p:nvSpPr>
        <p:spPr>
          <a:xfrm>
            <a:off x="1135882" y="3479040"/>
            <a:ext cx="3748750" cy="5821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  <a:endParaRPr lang="en-US" sz="3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96E9C3-BCEB-E78E-18FB-F45F7A79C67F}"/>
              </a:ext>
            </a:extLst>
          </p:cNvPr>
          <p:cNvSpPr/>
          <p:nvPr/>
        </p:nvSpPr>
        <p:spPr>
          <a:xfrm>
            <a:off x="1135881" y="3479040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45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4C5A5E5C-AD37-1C17-8E0F-EC076FB8AE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734"/>
          <a:stretch/>
        </p:blipFill>
        <p:spPr>
          <a:xfrm>
            <a:off x="7776674" y="3997368"/>
            <a:ext cx="2102107" cy="219645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BD10FDF-C54E-C769-EF7D-881BD00CE0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3699" r="1299" b="18088"/>
          <a:stretch/>
        </p:blipFill>
        <p:spPr>
          <a:xfrm>
            <a:off x="2223936" y="3846204"/>
            <a:ext cx="1728937" cy="23064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FE3C3A6-9031-0EBF-4843-27CCE04144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801"/>
          <a:stretch/>
        </p:blipFill>
        <p:spPr>
          <a:xfrm>
            <a:off x="7833276" y="929639"/>
            <a:ext cx="1988904" cy="19861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9A1E315-95C1-7088-4F9D-8014DA46C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4240" y="544440"/>
            <a:ext cx="1878633" cy="25376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EEC96B-A900-8309-F9B4-33647D8FB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5882" y="347498"/>
            <a:ext cx="3748750" cy="582141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sz="3400" dirty="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2E9FD6-8A57-B5ED-1449-539474753204}"/>
              </a:ext>
            </a:extLst>
          </p:cNvPr>
          <p:cNvSpPr/>
          <p:nvPr/>
        </p:nvSpPr>
        <p:spPr>
          <a:xfrm>
            <a:off x="1135881" y="347498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1A3AEC3-6885-B3B8-BD2E-5AC62821BE7B}"/>
              </a:ext>
            </a:extLst>
          </p:cNvPr>
          <p:cNvSpPr txBox="1">
            <a:spLocks/>
          </p:cNvSpPr>
          <p:nvPr/>
        </p:nvSpPr>
        <p:spPr>
          <a:xfrm>
            <a:off x="6896602" y="347498"/>
            <a:ext cx="3748750" cy="5821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  <a:endParaRPr lang="en-US" sz="3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117901-4FD6-E472-A4B8-CFC332706273}"/>
              </a:ext>
            </a:extLst>
          </p:cNvPr>
          <p:cNvSpPr/>
          <p:nvPr/>
        </p:nvSpPr>
        <p:spPr>
          <a:xfrm>
            <a:off x="6896601" y="347498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3687183-83D2-ADD1-0A02-F79F2D714F8B}"/>
              </a:ext>
            </a:extLst>
          </p:cNvPr>
          <p:cNvSpPr txBox="1">
            <a:spLocks/>
          </p:cNvSpPr>
          <p:nvPr/>
        </p:nvSpPr>
        <p:spPr>
          <a:xfrm>
            <a:off x="6896602" y="3479040"/>
            <a:ext cx="3748750" cy="5821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  <a:endParaRPr lang="en-US" sz="3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A381E8-73C2-4AB7-E4A9-91D4E2B07D16}"/>
              </a:ext>
            </a:extLst>
          </p:cNvPr>
          <p:cNvSpPr/>
          <p:nvPr/>
        </p:nvSpPr>
        <p:spPr>
          <a:xfrm>
            <a:off x="6896601" y="3479040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720C42C-6BC4-A8E8-A5C3-CDD7BD1C71CC}"/>
              </a:ext>
            </a:extLst>
          </p:cNvPr>
          <p:cNvSpPr txBox="1">
            <a:spLocks/>
          </p:cNvSpPr>
          <p:nvPr/>
        </p:nvSpPr>
        <p:spPr>
          <a:xfrm>
            <a:off x="1135882" y="3479040"/>
            <a:ext cx="3748750" cy="5821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  <a:endParaRPr lang="en-US" sz="3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96E9C3-BCEB-E78E-18FB-F45F7A79C67F}"/>
              </a:ext>
            </a:extLst>
          </p:cNvPr>
          <p:cNvSpPr/>
          <p:nvPr/>
        </p:nvSpPr>
        <p:spPr>
          <a:xfrm>
            <a:off x="1135881" y="3479040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76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10D1016-57D7-023E-B9C6-537629DB2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6265" y="4061181"/>
            <a:ext cx="1888731" cy="19801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AD5FD3-E3FC-E891-A337-9773CC296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276" y="3811842"/>
            <a:ext cx="2222311" cy="23289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C37213-BD91-0AB1-19F9-B24B09CED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940" y="916322"/>
            <a:ext cx="1873056" cy="21241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80878E-351D-992D-BAD3-2B6C384808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2817"/>
          <a:stretch/>
        </p:blipFill>
        <p:spPr>
          <a:xfrm>
            <a:off x="1918925" y="953441"/>
            <a:ext cx="2182662" cy="2006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EEC96B-A900-8309-F9B4-33647D8FB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5882" y="347498"/>
            <a:ext cx="3748750" cy="582141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sz="3400" dirty="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2E9FD6-8A57-B5ED-1449-539474753204}"/>
              </a:ext>
            </a:extLst>
          </p:cNvPr>
          <p:cNvSpPr/>
          <p:nvPr/>
        </p:nvSpPr>
        <p:spPr>
          <a:xfrm>
            <a:off x="1135881" y="347498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1A3AEC3-6885-B3B8-BD2E-5AC62821BE7B}"/>
              </a:ext>
            </a:extLst>
          </p:cNvPr>
          <p:cNvSpPr txBox="1">
            <a:spLocks/>
          </p:cNvSpPr>
          <p:nvPr/>
        </p:nvSpPr>
        <p:spPr>
          <a:xfrm>
            <a:off x="6896602" y="347498"/>
            <a:ext cx="3748750" cy="5821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  <a:endParaRPr lang="en-US" sz="3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117901-4FD6-E472-A4B8-CFC332706273}"/>
              </a:ext>
            </a:extLst>
          </p:cNvPr>
          <p:cNvSpPr/>
          <p:nvPr/>
        </p:nvSpPr>
        <p:spPr>
          <a:xfrm>
            <a:off x="6896601" y="347498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3687183-83D2-ADD1-0A02-F79F2D714F8B}"/>
              </a:ext>
            </a:extLst>
          </p:cNvPr>
          <p:cNvSpPr txBox="1">
            <a:spLocks/>
          </p:cNvSpPr>
          <p:nvPr/>
        </p:nvSpPr>
        <p:spPr>
          <a:xfrm>
            <a:off x="6896602" y="3479040"/>
            <a:ext cx="3748750" cy="5821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  <a:endParaRPr lang="en-US" sz="3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A381E8-73C2-4AB7-E4A9-91D4E2B07D16}"/>
              </a:ext>
            </a:extLst>
          </p:cNvPr>
          <p:cNvSpPr/>
          <p:nvPr/>
        </p:nvSpPr>
        <p:spPr>
          <a:xfrm>
            <a:off x="6896601" y="3479040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720C42C-6BC4-A8E8-A5C3-CDD7BD1C71CC}"/>
              </a:ext>
            </a:extLst>
          </p:cNvPr>
          <p:cNvSpPr txBox="1">
            <a:spLocks/>
          </p:cNvSpPr>
          <p:nvPr/>
        </p:nvSpPr>
        <p:spPr>
          <a:xfrm>
            <a:off x="1135882" y="3479040"/>
            <a:ext cx="3748750" cy="5821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96E9C3-BCEB-E78E-18FB-F45F7A79C67F}"/>
              </a:ext>
            </a:extLst>
          </p:cNvPr>
          <p:cNvSpPr/>
          <p:nvPr/>
        </p:nvSpPr>
        <p:spPr>
          <a:xfrm>
            <a:off x="1135881" y="3479040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86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34969CD-48BF-0804-28CE-70C075C75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958" y="3531039"/>
            <a:ext cx="1867462" cy="26367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167546-D09D-40AD-878E-3A419B834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036" y="929639"/>
            <a:ext cx="1829384" cy="20305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7EB2E4-8984-56D9-3281-2AEC3D4F9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6504" y="3677568"/>
            <a:ext cx="1927504" cy="24704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808B3C-F476-4FCC-CA29-8BB531180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000" y="977689"/>
            <a:ext cx="1950008" cy="1990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EEC96B-A900-8309-F9B4-33647D8FB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5882" y="347498"/>
            <a:ext cx="3748750" cy="582141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sz="3400" dirty="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2E9FD6-8A57-B5ED-1449-539474753204}"/>
              </a:ext>
            </a:extLst>
          </p:cNvPr>
          <p:cNvSpPr/>
          <p:nvPr/>
        </p:nvSpPr>
        <p:spPr>
          <a:xfrm>
            <a:off x="1135881" y="347498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1A3AEC3-6885-B3B8-BD2E-5AC62821BE7B}"/>
              </a:ext>
            </a:extLst>
          </p:cNvPr>
          <p:cNvSpPr txBox="1">
            <a:spLocks/>
          </p:cNvSpPr>
          <p:nvPr/>
        </p:nvSpPr>
        <p:spPr>
          <a:xfrm>
            <a:off x="6896602" y="347498"/>
            <a:ext cx="3748750" cy="5821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  <a:endParaRPr lang="en-US" sz="3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117901-4FD6-E472-A4B8-CFC332706273}"/>
              </a:ext>
            </a:extLst>
          </p:cNvPr>
          <p:cNvSpPr/>
          <p:nvPr/>
        </p:nvSpPr>
        <p:spPr>
          <a:xfrm>
            <a:off x="6896601" y="347498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3687183-83D2-ADD1-0A02-F79F2D714F8B}"/>
              </a:ext>
            </a:extLst>
          </p:cNvPr>
          <p:cNvSpPr txBox="1">
            <a:spLocks/>
          </p:cNvSpPr>
          <p:nvPr/>
        </p:nvSpPr>
        <p:spPr>
          <a:xfrm>
            <a:off x="6896602" y="3479040"/>
            <a:ext cx="3748750" cy="5821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  <a:endParaRPr lang="en-US" sz="3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A381E8-73C2-4AB7-E4A9-91D4E2B07D16}"/>
              </a:ext>
            </a:extLst>
          </p:cNvPr>
          <p:cNvSpPr/>
          <p:nvPr/>
        </p:nvSpPr>
        <p:spPr>
          <a:xfrm>
            <a:off x="6896601" y="3479040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720C42C-6BC4-A8E8-A5C3-CDD7BD1C71CC}"/>
              </a:ext>
            </a:extLst>
          </p:cNvPr>
          <p:cNvSpPr txBox="1">
            <a:spLocks/>
          </p:cNvSpPr>
          <p:nvPr/>
        </p:nvSpPr>
        <p:spPr>
          <a:xfrm>
            <a:off x="1135882" y="3479040"/>
            <a:ext cx="3748750" cy="5821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  <a:endParaRPr lang="en-US" sz="3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96E9C3-BCEB-E78E-18FB-F45F7A79C67F}"/>
              </a:ext>
            </a:extLst>
          </p:cNvPr>
          <p:cNvSpPr/>
          <p:nvPr/>
        </p:nvSpPr>
        <p:spPr>
          <a:xfrm>
            <a:off x="1135881" y="3479040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678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BB4648C-E394-E8F7-5EA2-A8D7DD43E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983" y="4061181"/>
            <a:ext cx="1806640" cy="20422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BA1CF7-5088-5C1F-F408-DB05E02DF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575" y="3861550"/>
            <a:ext cx="1725266" cy="2192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F1C1D3-960D-B68F-C0C5-58AF46EAB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2983" y="902003"/>
            <a:ext cx="1694425" cy="20911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CC78CF-EAA9-2B5D-DE04-6AE5C2065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3615" y="644388"/>
            <a:ext cx="1725266" cy="23487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EEC96B-A900-8309-F9B4-33647D8FB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5882" y="347498"/>
            <a:ext cx="3748750" cy="582141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sz="3400" dirty="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2E9FD6-8A57-B5ED-1449-539474753204}"/>
              </a:ext>
            </a:extLst>
          </p:cNvPr>
          <p:cNvSpPr/>
          <p:nvPr/>
        </p:nvSpPr>
        <p:spPr>
          <a:xfrm>
            <a:off x="1135881" y="347498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1A3AEC3-6885-B3B8-BD2E-5AC62821BE7B}"/>
              </a:ext>
            </a:extLst>
          </p:cNvPr>
          <p:cNvSpPr txBox="1">
            <a:spLocks/>
          </p:cNvSpPr>
          <p:nvPr/>
        </p:nvSpPr>
        <p:spPr>
          <a:xfrm>
            <a:off x="6896602" y="347498"/>
            <a:ext cx="3748750" cy="5821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  <a:endParaRPr lang="en-US" sz="3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117901-4FD6-E472-A4B8-CFC332706273}"/>
              </a:ext>
            </a:extLst>
          </p:cNvPr>
          <p:cNvSpPr/>
          <p:nvPr/>
        </p:nvSpPr>
        <p:spPr>
          <a:xfrm>
            <a:off x="6896601" y="347498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3687183-83D2-ADD1-0A02-F79F2D714F8B}"/>
              </a:ext>
            </a:extLst>
          </p:cNvPr>
          <p:cNvSpPr txBox="1">
            <a:spLocks/>
          </p:cNvSpPr>
          <p:nvPr/>
        </p:nvSpPr>
        <p:spPr>
          <a:xfrm>
            <a:off x="6896602" y="3479040"/>
            <a:ext cx="3748750" cy="5821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  <a:endParaRPr lang="en-US" sz="3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A381E8-73C2-4AB7-E4A9-91D4E2B07D16}"/>
              </a:ext>
            </a:extLst>
          </p:cNvPr>
          <p:cNvSpPr/>
          <p:nvPr/>
        </p:nvSpPr>
        <p:spPr>
          <a:xfrm>
            <a:off x="6896601" y="3479040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720C42C-6BC4-A8E8-A5C3-CDD7BD1C71CC}"/>
              </a:ext>
            </a:extLst>
          </p:cNvPr>
          <p:cNvSpPr txBox="1">
            <a:spLocks/>
          </p:cNvSpPr>
          <p:nvPr/>
        </p:nvSpPr>
        <p:spPr>
          <a:xfrm>
            <a:off x="1135882" y="3479040"/>
            <a:ext cx="3748750" cy="5821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  <a:endParaRPr lang="en-US" sz="3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96E9C3-BCEB-E78E-18FB-F45F7A79C67F}"/>
              </a:ext>
            </a:extLst>
          </p:cNvPr>
          <p:cNvSpPr/>
          <p:nvPr/>
        </p:nvSpPr>
        <p:spPr>
          <a:xfrm>
            <a:off x="1135881" y="3479040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762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B82EF4D-DC5A-26F9-63C1-599EA4A3F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4041" y="871810"/>
            <a:ext cx="1794969" cy="21524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EEC96B-A900-8309-F9B4-33647D8FB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5882" y="347498"/>
            <a:ext cx="3748750" cy="582141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sz="3400" dirty="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2E9FD6-8A57-B5ED-1449-539474753204}"/>
              </a:ext>
            </a:extLst>
          </p:cNvPr>
          <p:cNvSpPr/>
          <p:nvPr/>
        </p:nvSpPr>
        <p:spPr>
          <a:xfrm>
            <a:off x="1135881" y="347498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1A3AEC3-6885-B3B8-BD2E-5AC62821BE7B}"/>
              </a:ext>
            </a:extLst>
          </p:cNvPr>
          <p:cNvSpPr txBox="1">
            <a:spLocks/>
          </p:cNvSpPr>
          <p:nvPr/>
        </p:nvSpPr>
        <p:spPr>
          <a:xfrm>
            <a:off x="6896602" y="347498"/>
            <a:ext cx="3748750" cy="5821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  <a:endParaRPr lang="en-US" sz="3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117901-4FD6-E472-A4B8-CFC332706273}"/>
              </a:ext>
            </a:extLst>
          </p:cNvPr>
          <p:cNvSpPr/>
          <p:nvPr/>
        </p:nvSpPr>
        <p:spPr>
          <a:xfrm>
            <a:off x="6896601" y="347498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3687183-83D2-ADD1-0A02-F79F2D714F8B}"/>
              </a:ext>
            </a:extLst>
          </p:cNvPr>
          <p:cNvSpPr txBox="1">
            <a:spLocks/>
          </p:cNvSpPr>
          <p:nvPr/>
        </p:nvSpPr>
        <p:spPr>
          <a:xfrm>
            <a:off x="6896602" y="3479040"/>
            <a:ext cx="3748750" cy="5821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  <a:endParaRPr lang="en-US" sz="3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A381E8-73C2-4AB7-E4A9-91D4E2B07D16}"/>
              </a:ext>
            </a:extLst>
          </p:cNvPr>
          <p:cNvSpPr/>
          <p:nvPr/>
        </p:nvSpPr>
        <p:spPr>
          <a:xfrm>
            <a:off x="6896601" y="3479040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720C42C-6BC4-A8E8-A5C3-CDD7BD1C71CC}"/>
              </a:ext>
            </a:extLst>
          </p:cNvPr>
          <p:cNvSpPr txBox="1">
            <a:spLocks/>
          </p:cNvSpPr>
          <p:nvPr/>
        </p:nvSpPr>
        <p:spPr>
          <a:xfrm>
            <a:off x="1135882" y="3479040"/>
            <a:ext cx="3748750" cy="5821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Reading Journal</a:t>
            </a:r>
            <a:endParaRPr lang="en-US" sz="3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96E9C3-BCEB-E78E-18FB-F45F7A79C67F}"/>
              </a:ext>
            </a:extLst>
          </p:cNvPr>
          <p:cNvSpPr/>
          <p:nvPr/>
        </p:nvSpPr>
        <p:spPr>
          <a:xfrm>
            <a:off x="1135881" y="3479040"/>
            <a:ext cx="3748751" cy="273457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C79C06-C7B7-5810-A9BF-409DCBB03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692" y="982980"/>
            <a:ext cx="1946148" cy="204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326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1525</TotalTime>
  <Words>60</Words>
  <Application>Microsoft Office PowerPoint</Application>
  <PresentationFormat>Widescreen</PresentationFormat>
  <Paragraphs>36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Franklin Gothic Book</vt:lpstr>
      <vt:lpstr>Office Theme</vt:lpstr>
      <vt:lpstr>Primer</vt:lpstr>
      <vt:lpstr>Primer</vt:lpstr>
      <vt:lpstr>Primer</vt:lpstr>
      <vt:lpstr>Reading Journal</vt:lpstr>
      <vt:lpstr>Reading Journal</vt:lpstr>
      <vt:lpstr>Reading Journal</vt:lpstr>
      <vt:lpstr>Reading Journal</vt:lpstr>
      <vt:lpstr>Reading Journal</vt:lpstr>
      <vt:lpstr>Reading Journal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Primer</dc:title>
  <dc:creator>Robert W</dc:creator>
  <cp:lastModifiedBy>Robert Wang</cp:lastModifiedBy>
  <cp:revision>7</cp:revision>
  <dcterms:created xsi:type="dcterms:W3CDTF">2023-06-01T06:09:41Z</dcterms:created>
  <dcterms:modified xsi:type="dcterms:W3CDTF">2023-06-02T07:36:42Z</dcterms:modified>
</cp:coreProperties>
</file>